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8" r:id="rId3"/>
    <p:sldId id="279" r:id="rId4"/>
    <p:sldId id="286" r:id="rId5"/>
    <p:sldId id="288" r:id="rId6"/>
    <p:sldId id="289" r:id="rId7"/>
    <p:sldId id="309" r:id="rId8"/>
    <p:sldId id="310" r:id="rId9"/>
    <p:sldId id="311" r:id="rId10"/>
    <p:sldId id="315" r:id="rId11"/>
    <p:sldId id="316" r:id="rId12"/>
    <p:sldId id="312" r:id="rId13"/>
    <p:sldId id="313" r:id="rId14"/>
    <p:sldId id="314" r:id="rId15"/>
    <p:sldId id="317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27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1BA1E2"/>
    <a:srgbClr val="FA6800"/>
    <a:srgbClr val="AA00FF"/>
    <a:srgbClr val="60A917"/>
    <a:srgbClr val="5B9BD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 snapToGrid="0">
      <p:cViewPr>
        <p:scale>
          <a:sx n="100" d="100"/>
          <a:sy n="100" d="100"/>
        </p:scale>
        <p:origin x="-912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769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84241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2842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="" xmlns:p14="http://schemas.microsoft.com/office/powerpoint/2010/main" val="1294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23757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i2.hdslb.com/video/4b/4b65d3ed49e33db0906215c78e4a47bc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4775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4212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4191" y="365125"/>
            <a:ext cx="5441576" cy="473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64191" y="934851"/>
            <a:ext cx="2729286" cy="3764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YOUR TITLE 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242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0" y="381000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860425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TITLE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9405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0" y="381000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860425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TITLE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7113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0" y="381000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860425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TITLE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7113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0" y="381000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860425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TITLE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7113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3429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00050" y="838200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2349500" y="838200"/>
            <a:ext cx="57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317500" y="381000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317500" y="860425"/>
            <a:ext cx="3086100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ADD YOUR TITLE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57113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71458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59" r:id="rId3"/>
    <p:sldLayoutId id="2147483650" r:id="rId4"/>
    <p:sldLayoutId id="2147483676" r:id="rId5"/>
    <p:sldLayoutId id="2147483677" r:id="rId6"/>
    <p:sldLayoutId id="2147483696" r:id="rId7"/>
    <p:sldLayoutId id="2147483694" r:id="rId8"/>
    <p:sldLayoutId id="2147483695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myhkdoc.com/NCMI/Hospital/college.ph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www.myhkdoc.com/NCMI/CMS/BaseInfo/subcategory.php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://www.myhkdoc.com/NCMI/CMS/BaseInfo/category.php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myhkdoc.com/NCMI/CMS/Doctor/doctorrecom.php?action=ed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myhkdoc.com/NCMI/CMS/Doctor/doctor.ph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yhkdoc.com/NCMI/CMS/BaseInfo/hospital.php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myhkdoc.com/NCMI/CMS/Website/base.php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myhkdoc.com/AMK/Download/AMKLoveBaby.ap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hkdoc.com/AMK/DoctorWeb/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www.myhkdoc.com/AMK/Download/AmkDoctor.apk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://www.myhkdoc.com/AMK/DoctorWeb/index.ph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myhkdoc.com/AMK/DoctorWeb/videochat.ph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www.myhkdoc.com/AMK/DoctorWeb/charchat.php" TargetMode="Externa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myhkdoc.com/AMK/DoctorWeb/Order/ordercomment.ph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myhkdoc.com/AMK/DoctorWeb/videochat.php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myhkdoc.com/AMK/CM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myhkdoc.com/NCMI/CMS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yhkdoc.com/NCMI/index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://www.myhkdoc.com/NCMI/index.php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myhkdoc.com/NCMI/CMS/Website/notice.php?action=edi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yhkdoc.com/NCMI/CMS/Website/banner.php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myhkdoc.com/NCMI/CMS/BaseInfo/department.php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www.myhkdoc.com/NCMI/CMS/BaseInfo/college.php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6180" y="2237146"/>
            <a:ext cx="9515475" cy="26479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65507" y="2308436"/>
            <a:ext cx="883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家庭医生服务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解决</a:t>
            </a:r>
            <a:r>
              <a:rPr lang="zh-CN" altLang="en-US" sz="6000" b="1" dirty="0" smtClean="0">
                <a:solidFill>
                  <a:schemeClr val="bg1"/>
                </a:solidFill>
              </a:rPr>
              <a:t>方案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11955" y="3324099"/>
            <a:ext cx="4457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742108" y="4075443"/>
            <a:ext cx="2832755" cy="400105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  <a:ea typeface="宋体"/>
                <a:cs typeface="Arial"/>
              </a:rPr>
              <a:t>PRESENTED</a:t>
            </a:r>
            <a:r>
              <a:rPr kumimoji="1" lang="zh-CN" altLang="en-US" sz="2000" b="1" dirty="0">
                <a:solidFill>
                  <a:schemeClr val="bg1"/>
                </a:solidFill>
                <a:ea typeface="宋体"/>
                <a:cs typeface="Arial"/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  <a:ea typeface="宋体"/>
                <a:cs typeface="Arial"/>
              </a:rPr>
              <a:t>BY</a:t>
            </a:r>
            <a:r>
              <a:rPr kumimoji="1" lang="zh-CN" altLang="en-US" sz="2000" b="1" dirty="0">
                <a:solidFill>
                  <a:schemeClr val="bg1"/>
                </a:solidFill>
                <a:ea typeface="宋体"/>
                <a:cs typeface="Arial"/>
              </a:rPr>
              <a:t> </a:t>
            </a:r>
            <a:r>
              <a:rPr kumimoji="1" lang="zh-CN" altLang="en-US" sz="2000" b="1" dirty="0" smtClean="0">
                <a:solidFill>
                  <a:schemeClr val="bg1"/>
                </a:solidFill>
                <a:ea typeface="宋体"/>
                <a:cs typeface="Arial"/>
              </a:rPr>
              <a:t>基卫医疗</a:t>
            </a:r>
            <a:endParaRPr kumimoji="1" lang="zh-CN" altLang="en-US" sz="2000" b="1" dirty="0">
              <a:solidFill>
                <a:schemeClr val="bg1"/>
              </a:solidFill>
              <a:ea typeface="宋体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2108" y="3400243"/>
            <a:ext cx="2236502" cy="70788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defTabSz="1451538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4000" b="1" dirty="0" smtClean="0">
                <a:solidFill>
                  <a:srgbClr val="FFFFFF"/>
                </a:solidFill>
                <a:ea typeface="+mj-ea"/>
                <a:cs typeface="Arial"/>
              </a:rPr>
              <a:t>系统介绍</a:t>
            </a:r>
            <a:endParaRPr kumimoji="1" lang="zh-CN" altLang="en-US" dirty="0">
              <a:solidFill>
                <a:srgbClr val="000000"/>
              </a:solidFill>
              <a:ea typeface="+mj-ea"/>
              <a:cs typeface="宋体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29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科室找医生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0525" y="2418414"/>
            <a:ext cx="2603500" cy="3761013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点击科室或者输入关键字后，进入专科搜索界面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按照专科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科室的形式快速为患者找到相关的科室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右边疾病则可以搜索对应的科室可治疗疾病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输入关键字重新筛选相关专科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科室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www.myhkdoc.com/NCMI/Hospital/college.php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2839" y="171451"/>
            <a:ext cx="6744799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13" y="1133475"/>
            <a:ext cx="69818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科室对应疾病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81000" y="1475439"/>
            <a:ext cx="2603500" cy="518909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右侧的疾病种类列表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对应系统的后台管理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疾病大类管理：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www.myhkdoc.com/NCMI/CMS/BaseInfo/category.php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疾病小类管理：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www.myhkdoc.com/NCMI/CMS/BaseInfo/subcategory.php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类与小类为对应关系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每个科室可以多选可以治疗的疾病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由系统管理员管理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自动显示在找医生相关页面的右侧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9988" y="342900"/>
            <a:ext cx="17240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1900179"/>
            <a:ext cx="3291771" cy="2262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76650" y="4233828"/>
            <a:ext cx="2976563" cy="2462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58246" y="314325"/>
            <a:ext cx="2161464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319210" y="295275"/>
            <a:ext cx="2653715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54714" y="2428875"/>
            <a:ext cx="473749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推荐医生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348093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显示系统推荐用户选择的推荐医生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管理地址：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www.myhkdoc.com/NCMI/CMS/Doctor/doctorrecom.php?action=edit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点击医生详情进入医生详细页面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输入关键字搜索则进入医生搜索界面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1" y="159117"/>
            <a:ext cx="3831770" cy="96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6175" y="1328738"/>
            <a:ext cx="71437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医生管理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3277804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系统可以自由添加医生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医生管理地址：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www.myhkdoc.com/NCMI/CMS/Doctor/doctor.php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医生需要选择工作医院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医生需要选择科室（决定了对应的医疗疾病）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介绍，头像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由系统管理员进行管理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6686" y="352426"/>
            <a:ext cx="3200989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335" y="1962149"/>
            <a:ext cx="472616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合作医院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355788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首页显示所有相关的合作医院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合作医院有后台进行管理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管理地址：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www.myhkdoc.com/NCMI/CMS/BaseInfo/hospital.php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右侧输入搜索则去到合作医院搜索界面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直接点击医院查看医院详情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由系统管理员进行管理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2932" y="161925"/>
            <a:ext cx="393186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5051" y="1295400"/>
            <a:ext cx="379282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3168" y="1085849"/>
            <a:ext cx="4113082" cy="507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/>
              <a:t>底部信息介绍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1926665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内容在网站设置中管理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管理链接：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www.myhkdoc.com/NCMI/CMS/Website/base.php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由系统管理员直接管理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81000"/>
            <a:ext cx="655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管理平台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49" y="1084914"/>
            <a:ext cx="6600825" cy="415189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消息中心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数据统计与报表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结算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广告与文字管理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93254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管理平台主要面向系统管理员和客服人员，对整个系统进行管理。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主页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212979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主页作为系统的一个入口，提供快速找到系统所有功能的作用。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http://www.myhkdoc.com/AMK/Download/AMKLoveBaby.apk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3442" y="304800"/>
            <a:ext cx="3399433" cy="6043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924299" y="475314"/>
            <a:ext cx="3943351" cy="208363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资讯新闻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菜单栏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500" y="2995613"/>
            <a:ext cx="30099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714875" y="61245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微信不可用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医生分类入口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在这里快速定位自己需要的医生类型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156656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按名字搜索医生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按功能找医生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按类型找医生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32949" y="266700"/>
            <a:ext cx="3455788" cy="614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医生列表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93254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根据功能条件列出所有相关的意思，并且按分数排序，直接列出医生可使用功能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208363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医生列表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推荐指数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最低价格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可用预约功能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7723" y="304800"/>
            <a:ext cx="3541514" cy="629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目录与内容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92200" y="1390023"/>
            <a:ext cx="2819400" cy="501015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16400" y="4285623"/>
            <a:ext cx="7029450" cy="2114550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216400" y="1390023"/>
            <a:ext cx="3276600" cy="2552700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97800" y="1390023"/>
            <a:ext cx="3448050" cy="2552700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092200" y="2342523"/>
            <a:ext cx="2819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590676" y="1628805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系统介绍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181600" y="1381155"/>
            <a:ext cx="0" cy="2561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686800" y="1381155"/>
            <a:ext cx="0" cy="2561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433888" y="1782629"/>
            <a:ext cx="509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会员模块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4815" y="1620707"/>
            <a:ext cx="471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医生管理模块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31476" y="4835065"/>
            <a:ext cx="412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其他功能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0377489" y="4062113"/>
            <a:ext cx="0" cy="25615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640281" y="2604759"/>
            <a:ext cx="1937546" cy="20697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这一部分详细介绍系统中的所有界面，包括用户完成整个的医疗流程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29248" y="1507006"/>
            <a:ext cx="1937546" cy="126957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这一部分着重介绍会员模块中的主要功能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060653" y="1507006"/>
            <a:ext cx="1937546" cy="126957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这一部分主要是对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医生的控制界面进行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12679" y="4857472"/>
            <a:ext cx="3860010" cy="86946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这部分主要着重于对整个系统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的其他功能进行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02722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医生详情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34507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显示某医生的详细信息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355788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医生各种介绍信息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相关的数据（粉丝数，服务次数，推荐指数）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图文咨询与价格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视频咨询与价格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医生评论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2950" y="245534"/>
            <a:ext cx="3333750" cy="592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预约提交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对预约的相关内容进行确认并且生成提交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332704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预约日期与预约时间选择（对两周内的日期进行预约，如果该医生时间被使用，则不可再重复预约某时间段）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资料输入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进行时间锁定预约，并生成订单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1525" y="259644"/>
            <a:ext cx="3497262" cy="621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支付确认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提供各种支付接口让用户支付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208363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金额确认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支付宝支付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银联支付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6682" y="219075"/>
            <a:ext cx="2250280" cy="400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0724" y="228600"/>
            <a:ext cx="2427088" cy="431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5400" y="2952750"/>
            <a:ext cx="2100262" cy="373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支付成功确认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34507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显示支付成功和相关条款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2407" y="342900"/>
            <a:ext cx="3311129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预约订单列表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显示预约订单相关的列表，和详情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300" y="475314"/>
            <a:ext cx="2619376" cy="208363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预约列表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预约详情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开始视频会诊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开始图文咨询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4133" y="352425"/>
            <a:ext cx="2647653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69733" y="1714500"/>
            <a:ext cx="2476203" cy="440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视频会诊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233293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当接近视频会诊预约时间之后，则用户可以进行视频会诊室，这个有别于微信的视频呼叫，而是患者与医生相处于一个房间的形式，不需要呼叫，直接等待医生开始视频。双方进入视频会诊室即可。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208363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视频通话功能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麦克风挂起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摄像头挂起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摄像头切换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2258" y="219075"/>
            <a:ext cx="3466504" cy="6162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图文咨询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177277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有别于视频会诊，用户提交图文咨询预约，可以随时随地跟医生进行咨询，但是限于文字，图片和文件的形式。一时间也可以和多个医生进行咨询。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24299" y="475314"/>
            <a:ext cx="3943351" cy="2600696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聊天列表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聊天详情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上传图片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上传文件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发送文字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500" y="367593"/>
            <a:ext cx="2611437" cy="464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72783" y="2104028"/>
            <a:ext cx="2230304" cy="396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客户端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订单评价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1212624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当完成视频或者图文咨询后，客户可以对订单进行评价，评价的文字则直接显示在医生详情中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3991" y="495300"/>
            <a:ext cx="269944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4973" y="1933575"/>
            <a:ext cx="235743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医生端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登陆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2900" y="2237439"/>
            <a:ext cx="2603500" cy="4118034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医生端的主要是被医生使用，其相关登陆账号和密码均有管理平台进行管理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http://www.myhkdoc.com/AMK/Download/AmkDoctor.apk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后版本不可直接下载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端地址：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http://www.myhkdoc.com/AMK/DoctorWeb/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tw00100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888888</a:t>
            </a:r>
          </a:p>
        </p:txBody>
      </p:sp>
      <p:sp>
        <p:nvSpPr>
          <p:cNvPr id="6" name="矩形 5"/>
          <p:cNvSpPr/>
          <p:nvPr/>
        </p:nvSpPr>
        <p:spPr>
          <a:xfrm>
            <a:off x="3691814" y="263009"/>
            <a:ext cx="5432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4"/>
              </a:rPr>
              <a:t>http://www.myhkdoc.com/AMK/DoctorWeb/index.php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3863" y="685800"/>
            <a:ext cx="2821351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82174" y="1552575"/>
            <a:ext cx="2535138" cy="450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05300" y="3157538"/>
            <a:ext cx="30670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562475" y="63722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微信不可用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医生端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视频会诊中心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850" y="2751789"/>
            <a:ext cx="2603500" cy="932547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医生可以在首页快速查看最近的预约会诊名单，立刻为客户进行服务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1814" y="263009"/>
            <a:ext cx="588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http://www.myhkdoc.com/AMK/DoctorWeb/videochat.php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2849" y="839610"/>
            <a:ext cx="2935287" cy="521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72349" y="1260298"/>
            <a:ext cx="2935287" cy="521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系统模块全图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850" y="2751789"/>
            <a:ext cx="2603500" cy="1086435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系统管理模块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会员模块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医生模块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8" name="AutoShape 2" descr="s (890×588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AutoShape 4" descr="s (890×588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2" name="AutoShape 6" descr="http://mail.126.com/js6/s?func=mbox:getMessageData&amp;sid=lAkCUBJsYyykRXdCjmssXYTTNQVdMVxX&amp;mid=87:1tbiVwOReVPh58p6CwAAsS&amp;part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4" name="AutoShape 8" descr="http://mail.126.com/js6/s?func=mbox:getMessageData&amp;sid=lAkCUBJsYyykRXdCjmssXYTTNQVdMVxX&amp;mid=87:1tbiVwOReVPh58p6CwAAsS&amp;part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599" y="1046212"/>
            <a:ext cx="7739063" cy="440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00299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医生端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图文咨询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医生可以在首页快速进行图文咨询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1814" y="263009"/>
            <a:ext cx="588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http://www.myhkdoc.com/AMK/DoctorWeb//charchat.php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7085" y="1028700"/>
            <a:ext cx="4888339" cy="39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医生端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订单管理中心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850" y="2751789"/>
            <a:ext cx="2603500" cy="34507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查看订单并且回复评论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1814" y="263009"/>
            <a:ext cx="6915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http://www.myhkdoc.com/AMK/DoctorWeb/Order/ordercomment.php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833723"/>
            <a:ext cx="4167188" cy="26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598" y="3419475"/>
            <a:ext cx="4762501" cy="311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医生端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统计与报表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3850" y="2751789"/>
            <a:ext cx="2603500" cy="65247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查看医生的订单处理数量和收入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1814" y="263009"/>
            <a:ext cx="5882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2"/>
              </a:rPr>
              <a:t>http://www.myhkdoc.com/AMK/DoctorWeb/videochat.php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9846" y="809625"/>
            <a:ext cx="3962079" cy="305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4202" y="3819525"/>
            <a:ext cx="4144898" cy="26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管理平台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医生管理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850" y="2751789"/>
            <a:ext cx="2603500" cy="2003609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管理医生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其他功能请登录管理平台进行访问：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http://www.myhkdoc.com/AMK/CMS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:admin 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24299" y="475314"/>
            <a:ext cx="3943351" cy="3634825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管理医生账号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查看医生订单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7785" y="190500"/>
            <a:ext cx="315299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4174" y="3200690"/>
            <a:ext cx="4329113" cy="350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57325" y="1057275"/>
            <a:ext cx="9515475" cy="4543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455" r="8818"/>
          <a:stretch/>
        </p:blipFill>
        <p:spPr>
          <a:xfrm>
            <a:off x="1457325" y="1057275"/>
            <a:ext cx="4968875" cy="4543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19853" y="1057276"/>
            <a:ext cx="1517649" cy="1517649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19853" y="2573021"/>
            <a:ext cx="1517649" cy="1517649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19853" y="4088766"/>
            <a:ext cx="1517649" cy="1517649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937502" y="1057276"/>
            <a:ext cx="1517649" cy="1517649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37502" y="2573021"/>
            <a:ext cx="1517649" cy="1517649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937502" y="4088766"/>
            <a:ext cx="1517649" cy="1517649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455151" y="1057276"/>
            <a:ext cx="1517649" cy="1517649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455151" y="2573021"/>
            <a:ext cx="1517649" cy="1517649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455151" y="4088766"/>
            <a:ext cx="1517649" cy="1517649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57325" y="2000250"/>
            <a:ext cx="9515475" cy="26479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96652" y="2071540"/>
            <a:ext cx="883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THANK YOU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943100" y="3087203"/>
            <a:ext cx="44577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64834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系统管理模块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95724" y="427689"/>
            <a:ext cx="6600825" cy="3117760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管理系统管理员和业务管理员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网站全局设置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页面文字管理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最新动态管理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页面图片与图片管理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基础数据管理，包括医生，医院，专科等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2283686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系统管理模块的主要对象是系统管理员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登陆入口为：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http://www.myhkdoc.com/NCMI/CMS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管理员账号：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管理员密码：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671" y="3524250"/>
            <a:ext cx="5868942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患者模块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1449" y="1084914"/>
            <a:ext cx="6600825" cy="3634825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签约</a:t>
            </a: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支付会诊签约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生成会诊直播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会员功能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管理病例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管理家庭档案</a:t>
            </a:r>
            <a:endParaRPr lang="en-US" altLang="zh-CN" sz="2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1849721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患者模块为普通患者日常是用的主界面，其相关功能如右边所述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入口为：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www.myhkdoc.com/NCMI/index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1842" y="314325"/>
            <a:ext cx="559774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335474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首页主要帮助用户快速得到系统中的主要功能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最新动态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首页广告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按科室，推荐医生，医院找相关医生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底部系统信息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头部会员快捷链接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www.myhkdoc.com/NCMI/index.php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089" y="176213"/>
            <a:ext cx="1274204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1164" y="114300"/>
            <a:ext cx="396599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5689" y="1800226"/>
            <a:ext cx="6744799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1" y="2654667"/>
            <a:ext cx="3831770" cy="96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07707" y="2676525"/>
            <a:ext cx="393186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24275" y="4191000"/>
            <a:ext cx="6553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4363" y="5476875"/>
            <a:ext cx="20478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最新动态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2486818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最新动态主要告诉患者本系统的最新消息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最新动态的内容管理地址为：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www.myhkdoc.com/NCMI/CMS/Website/notice.php?action=edit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系统管理员编辑后则会立刻显示在最新动态处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089" y="176213"/>
            <a:ext cx="1274204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0748" y="219075"/>
            <a:ext cx="5968801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850" y="2751789"/>
            <a:ext cx="2603500" cy="2843839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显示系统相关的广告链接或者宣传图片等。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相关广告自动播放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首页的广告管理链接为：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www.myhkdoc.com/NCMI/CMS/Website/banner.php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系统管理员在后台编辑广告之后则会立刻在此处显示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4739" y="171450"/>
            <a:ext cx="3965990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29952" y="2171701"/>
            <a:ext cx="4157462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15132" y="2247900"/>
            <a:ext cx="3486306" cy="405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r>
              <a:rPr lang="en-US" altLang="zh-CN" dirty="0" smtClean="0"/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科室找医生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3850" y="1437339"/>
            <a:ext cx="2603500" cy="4755132"/>
          </a:xfrm>
          <a:prstGeom prst="rect">
            <a:avLst/>
          </a:prstGeom>
          <a:effectLst/>
        </p:spPr>
        <p:txBody>
          <a:bodyPr wrap="square" lIns="91424" tIns="45712" rIns="91424" bIns="45712">
            <a:spAutoFit/>
          </a:bodyPr>
          <a:lstStyle/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显示系统中定义的相关科室，自动显示在此处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点击或者搜索则根据相关科室进入医生搜索界面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科室和专科的管理地址如下：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www.myhkdoc.com/NCMI/CMS/BaseInfo/college.php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www.myhkdoc.com/NCMI/CMS/BaseInfo/department.php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系统管理员在系统后台添加相关的科室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18" indent="-171418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专科和科室为主属关系，多个科室对应一个大专科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2839" y="171451"/>
            <a:ext cx="6744799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3831" y="3619500"/>
            <a:ext cx="3425634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2849" y="946451"/>
            <a:ext cx="3152775" cy="2172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82643" y="1038225"/>
            <a:ext cx="3142570" cy="250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58754" y="3838574"/>
            <a:ext cx="3261709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C82A"/>
      </a:accent1>
      <a:accent2>
        <a:srgbClr val="0EA3FE"/>
      </a:accent2>
      <a:accent3>
        <a:srgbClr val="F47206"/>
      </a:accent3>
      <a:accent4>
        <a:srgbClr val="B001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1241</Words>
  <Application>Microsoft Office PowerPoint</Application>
  <PresentationFormat>自定义</PresentationFormat>
  <Paragraphs>237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幻灯片 1</vt:lpstr>
      <vt:lpstr>目录与内容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steve</cp:lastModifiedBy>
  <cp:revision>62</cp:revision>
  <dcterms:created xsi:type="dcterms:W3CDTF">2015-07-22T09:09:48Z</dcterms:created>
  <dcterms:modified xsi:type="dcterms:W3CDTF">2016-01-07T16:52:50Z</dcterms:modified>
</cp:coreProperties>
</file>